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87" r:id="rId4"/>
    <p:sldId id="303" r:id="rId5"/>
    <p:sldId id="293" r:id="rId6"/>
    <p:sldId id="294" r:id="rId7"/>
    <p:sldId id="295" r:id="rId8"/>
    <p:sldId id="296" r:id="rId9"/>
    <p:sldId id="304" r:id="rId10"/>
    <p:sldId id="259" r:id="rId11"/>
    <p:sldId id="277" r:id="rId12"/>
    <p:sldId id="297" r:id="rId13"/>
    <p:sldId id="298" r:id="rId14"/>
    <p:sldId id="299" r:id="rId15"/>
    <p:sldId id="289" r:id="rId16"/>
    <p:sldId id="300" r:id="rId17"/>
    <p:sldId id="301" r:id="rId18"/>
    <p:sldId id="278" r:id="rId19"/>
    <p:sldId id="30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0F2"/>
    <a:srgbClr val="A4C0C8"/>
    <a:srgbClr val="FF572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737" autoAdjust="0"/>
  </p:normalViewPr>
  <p:slideViewPr>
    <p:cSldViewPr showGuides="1">
      <p:cViewPr>
        <p:scale>
          <a:sx n="60" d="100"/>
          <a:sy n="60" d="100"/>
        </p:scale>
        <p:origin x="-60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70831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240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F0F2"/>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28600" y="152400"/>
            <a:ext cx="6382641" cy="552527"/>
          </a:xfrm>
          <a:prstGeom prst="rect">
            <a:avLst/>
          </a:prstGeom>
        </p:spPr>
      </p:pic>
      <p:sp>
        <p:nvSpPr>
          <p:cNvPr id="8" name="Rectangle 7"/>
          <p:cNvSpPr/>
          <p:nvPr userDrawn="1"/>
        </p:nvSpPr>
        <p:spPr>
          <a:xfrm>
            <a:off x="228600" y="685800"/>
            <a:ext cx="4648200" cy="338554"/>
          </a:xfrm>
          <a:prstGeom prst="rect">
            <a:avLst/>
          </a:prstGeom>
        </p:spPr>
        <p:txBody>
          <a:bodyPr wrap="square">
            <a:spAutoFit/>
          </a:bodyPr>
          <a:lstStyle/>
          <a:p>
            <a:r>
              <a:rPr lang="en-US" sz="1600" baseline="0" dirty="0">
                <a:solidFill>
                  <a:schemeClr val="tx1">
                    <a:lumMod val="75000"/>
                    <a:lumOff val="25000"/>
                  </a:schemeClr>
                </a:solidFill>
                <a:latin typeface="Arial" pitchFamily="34" charset="0"/>
                <a:cs typeface="Arial" pitchFamily="34" charset="0"/>
              </a:rPr>
              <a:t>Growing a strong church one member at a time</a:t>
            </a:r>
          </a:p>
        </p:txBody>
      </p:sp>
      <p:cxnSp>
        <p:nvCxnSpPr>
          <p:cNvPr id="9" name="Straight Connector 8"/>
          <p:cNvCxnSpPr/>
          <p:nvPr userDrawn="1"/>
        </p:nvCxnSpPr>
        <p:spPr>
          <a:xfrm>
            <a:off x="152400" y="1024354"/>
            <a:ext cx="8839200" cy="0"/>
          </a:xfrm>
          <a:prstGeom prst="line">
            <a:avLst/>
          </a:prstGeom>
          <a:ln w="25400">
            <a:solidFill>
              <a:srgbClr val="FF5723"/>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52400" y="6400800"/>
            <a:ext cx="8839200" cy="0"/>
          </a:xfrm>
          <a:prstGeom prst="line">
            <a:avLst/>
          </a:prstGeom>
          <a:ln w="12700">
            <a:solidFill>
              <a:srgbClr val="FF572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105400" y="6443246"/>
            <a:ext cx="4038600" cy="338554"/>
          </a:xfrm>
          <a:prstGeom prst="rect">
            <a:avLst/>
          </a:prstGeom>
        </p:spPr>
        <p:txBody>
          <a:bodyPr wrap="square">
            <a:spAutoFit/>
          </a:bodyPr>
          <a:lstStyle/>
          <a:p>
            <a:r>
              <a:rPr lang="en-US" sz="1600" baseline="0" dirty="0" smtClean="0">
                <a:solidFill>
                  <a:schemeClr val="tx1">
                    <a:lumMod val="75000"/>
                    <a:lumOff val="25000"/>
                  </a:schemeClr>
                </a:solidFill>
                <a:latin typeface="Arial" pitchFamily="34" charset="0"/>
                <a:cs typeface="Arial" pitchFamily="34" charset="0"/>
              </a:rPr>
              <a:t>http://www.BrushStrokesOfTheMaster.com</a:t>
            </a:r>
            <a:endParaRPr lang="en-US" sz="1600" baseline="0" dirty="0">
              <a:solidFill>
                <a:schemeClr val="tx1">
                  <a:lumMod val="75000"/>
                  <a:lumOff val="25000"/>
                </a:schemeClr>
              </a:solidFill>
              <a:latin typeface="Arial" pitchFamily="34" charset="0"/>
              <a:cs typeface="Arial" pitchFamily="34" charset="0"/>
            </a:endParaRPr>
          </a:p>
        </p:txBody>
      </p:sp>
      <p:sp>
        <p:nvSpPr>
          <p:cNvPr id="12" name="Text Placeholder 11"/>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0702382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7419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62600" y="1436757"/>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1371600" y="3068446"/>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sp>
        <p:nvSpPr>
          <p:cNvPr id="10" name="TextBox 9"/>
          <p:cNvSpPr txBox="1"/>
          <p:nvPr/>
        </p:nvSpPr>
        <p:spPr>
          <a:xfrm>
            <a:off x="5562600" y="5159514"/>
            <a:ext cx="1923925"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Attitude</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thumb/3/32/Human-Hands-Front-Back.jpg/240px-Human-Hands-Front-Ba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590800"/>
            <a:ext cx="2286000"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3.bp.blogspot.com/-Mtt8VsQZoXM/UGoOux-WQ1I/AAAAAAAAFmQ/nPm9DZc9BOQ/s1600/Iceberg+from+top+to+botto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045" y="4732732"/>
            <a:ext cx="2401490" cy="156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30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2862322"/>
          </a:xfrm>
          <a:prstGeom prst="rect">
            <a:avLst/>
          </a:prstGeom>
        </p:spPr>
        <p:txBody>
          <a:bodyPr wrap="square">
            <a:spAutoFit/>
          </a:bodyPr>
          <a:lstStyle/>
          <a:p>
            <a:r>
              <a:rPr lang="en-US" sz="3600" dirty="0"/>
              <a:t>Ephesians 6:4</a:t>
            </a:r>
            <a:br>
              <a:rPr lang="en-US" sz="3600" dirty="0"/>
            </a:br>
            <a:r>
              <a:rPr lang="en-US" sz="3600" dirty="0"/>
              <a:t>Fathers, do not provoke your children to anger, but bring them up in the discipline and instruction of the Lord.</a:t>
            </a:r>
            <a:br>
              <a:rPr lang="en-US" sz="3600" dirty="0"/>
            </a:br>
            <a:endParaRPr lang="en-US" sz="3600" dirty="0"/>
          </a:p>
        </p:txBody>
      </p:sp>
      <p:sp>
        <p:nvSpPr>
          <p:cNvPr id="8" name="TextBox 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772430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1754326"/>
          </a:xfrm>
          <a:prstGeom prst="rect">
            <a:avLst/>
          </a:prstGeom>
        </p:spPr>
        <p:txBody>
          <a:bodyPr wrap="square">
            <a:spAutoFit/>
          </a:bodyPr>
          <a:lstStyle/>
          <a:p>
            <a:r>
              <a:rPr lang="en-US" sz="3600" dirty="0"/>
              <a:t>Acts 5:29</a:t>
            </a:r>
            <a:br>
              <a:rPr lang="en-US" sz="3600" dirty="0"/>
            </a:br>
            <a:r>
              <a:rPr lang="en-US" sz="3600" dirty="0"/>
              <a:t>But Peter and the apostles answered, We must obey God rather than men.</a:t>
            </a:r>
          </a:p>
        </p:txBody>
      </p:sp>
      <p:sp>
        <p:nvSpPr>
          <p:cNvPr id="8" name="TextBox 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4003315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2862322"/>
          </a:xfrm>
          <a:prstGeom prst="rect">
            <a:avLst/>
          </a:prstGeom>
        </p:spPr>
        <p:txBody>
          <a:bodyPr wrap="square">
            <a:spAutoFit/>
          </a:bodyPr>
          <a:lstStyle/>
          <a:p>
            <a:r>
              <a:rPr lang="en-US" sz="3600" dirty="0"/>
              <a:t>Hebrews 11:8</a:t>
            </a:r>
            <a:br>
              <a:rPr lang="en-US" sz="3600" dirty="0"/>
            </a:br>
            <a:r>
              <a:rPr lang="en-US" sz="3600" dirty="0"/>
              <a:t>By faith Abraham, when he was called, obeyed by going out to a place which he was to receive for an inheritance; and he went out, not knowing where he was going</a:t>
            </a:r>
          </a:p>
        </p:txBody>
      </p:sp>
      <p:sp>
        <p:nvSpPr>
          <p:cNvPr id="8" name="TextBox 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4003315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3416320"/>
          </a:xfrm>
          <a:prstGeom prst="rect">
            <a:avLst/>
          </a:prstGeom>
        </p:spPr>
        <p:txBody>
          <a:bodyPr wrap="square">
            <a:spAutoFit/>
          </a:bodyPr>
          <a:lstStyle/>
          <a:p>
            <a:r>
              <a:rPr lang="en-US" sz="3600" dirty="0"/>
              <a:t>Hebrews 13:17</a:t>
            </a:r>
            <a:br>
              <a:rPr lang="en-US" sz="3600" dirty="0"/>
            </a:br>
            <a:r>
              <a:rPr lang="en-US" sz="3600" dirty="0"/>
              <a:t>Obey your leaders and submit to them, for they keep watch over your souls as those who will give an account. Let them do this with joy and not with grief, for this would be unprofitable for you</a:t>
            </a:r>
            <a:r>
              <a:rPr lang="en-US" sz="3600" dirty="0" smtClean="0"/>
              <a:t>.</a:t>
            </a:r>
            <a:endParaRPr lang="en-US" sz="3600" dirty="0"/>
          </a:p>
        </p:txBody>
      </p:sp>
      <p:sp>
        <p:nvSpPr>
          <p:cNvPr id="8" name="TextBox 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400331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1754326"/>
          </a:xfrm>
          <a:prstGeom prst="rect">
            <a:avLst/>
          </a:prstGeom>
        </p:spPr>
        <p:txBody>
          <a:bodyPr wrap="square">
            <a:spAutoFit/>
          </a:bodyPr>
          <a:lstStyle/>
          <a:p>
            <a:r>
              <a:rPr lang="en-US" sz="3600" dirty="0"/>
              <a:t>John 14:15</a:t>
            </a:r>
            <a:br>
              <a:rPr lang="en-US" sz="3600" dirty="0"/>
            </a:br>
            <a:r>
              <a:rPr lang="en-US" sz="3600" dirty="0"/>
              <a:t>If you love Me, you will keep My commandments.</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810992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2308324"/>
          </a:xfrm>
          <a:prstGeom prst="rect">
            <a:avLst/>
          </a:prstGeom>
        </p:spPr>
        <p:txBody>
          <a:bodyPr wrap="square">
            <a:spAutoFit/>
          </a:bodyPr>
          <a:lstStyle/>
          <a:p>
            <a:r>
              <a:rPr lang="en-US" sz="3600" dirty="0"/>
              <a:t>Romans 2:8</a:t>
            </a:r>
            <a:br>
              <a:rPr lang="en-US" sz="3600" dirty="0"/>
            </a:br>
            <a:r>
              <a:rPr lang="en-US" sz="3600" dirty="0"/>
              <a:t>but to those who are selfishly ambitious and do not obey the truth, but obey unrighteousness, wrath and indignation.</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149891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1754326"/>
          </a:xfrm>
          <a:prstGeom prst="rect">
            <a:avLst/>
          </a:prstGeom>
        </p:spPr>
        <p:txBody>
          <a:bodyPr wrap="square">
            <a:spAutoFit/>
          </a:bodyPr>
          <a:lstStyle/>
          <a:p>
            <a:r>
              <a:rPr lang="en-US" sz="3600" dirty="0" smtClean="0"/>
              <a:t>Romans </a:t>
            </a:r>
            <a:r>
              <a:rPr lang="en-US" sz="3600" dirty="0"/>
              <a:t>6:12</a:t>
            </a:r>
            <a:br>
              <a:rPr lang="en-US" sz="3600" dirty="0"/>
            </a:br>
            <a:r>
              <a:rPr lang="en-US" sz="3600" dirty="0"/>
              <a:t>Therefore do not let sin reign in your mortal body so that you obey its lusts.</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149891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819400"/>
            <a:ext cx="8077200" cy="2308324"/>
          </a:xfrm>
          <a:prstGeom prst="rect">
            <a:avLst/>
          </a:prstGeom>
        </p:spPr>
        <p:txBody>
          <a:bodyPr wrap="square">
            <a:spAutoFit/>
          </a:bodyPr>
          <a:lstStyle/>
          <a:p>
            <a:r>
              <a:rPr lang="en-US" sz="3600" dirty="0" smtClean="0"/>
              <a:t>Hebrews </a:t>
            </a:r>
            <a:r>
              <a:rPr lang="en-US" sz="3600" dirty="0"/>
              <a:t>5:9</a:t>
            </a:r>
            <a:br>
              <a:rPr lang="en-US" sz="3600" dirty="0"/>
            </a:br>
            <a:r>
              <a:rPr lang="en-US" sz="3600" dirty="0"/>
              <a:t>And having been made perfect, He became to all those who obey Him the source of eternal salvation.</a:t>
            </a:r>
            <a:endParaRPr lang="en-US" sz="3600" dirty="0">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7" name="TextBox 6"/>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290564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819400"/>
            <a:ext cx="8077200" cy="2308324"/>
          </a:xfrm>
          <a:prstGeom prst="rect">
            <a:avLst/>
          </a:prstGeom>
        </p:spPr>
        <p:txBody>
          <a:bodyPr wrap="square">
            <a:spAutoFit/>
          </a:bodyPr>
          <a:lstStyle/>
          <a:p>
            <a:r>
              <a:rPr lang="en-US" sz="3600" dirty="0"/>
              <a:t>2 Corinthians 4:5</a:t>
            </a:r>
            <a:br>
              <a:rPr lang="en-US" sz="3600" dirty="0"/>
            </a:br>
            <a:r>
              <a:rPr lang="en-US" sz="3600" dirty="0"/>
              <a:t>For we do not preach ourselves but Christ Jesus as Lord, and ourselves as your bond-servants for Jesus' sake.</a:t>
            </a:r>
            <a:endParaRPr lang="en-US" sz="3600" dirty="0">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7" name="TextBox 6"/>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091537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381000" y="1167825"/>
            <a:ext cx="3608488"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Loving People</a:t>
            </a:r>
            <a:endParaRPr lang="en-US" sz="3200" dirty="0">
              <a:solidFill>
                <a:schemeClr val="tx1">
                  <a:lumMod val="75000"/>
                  <a:lumOff val="25000"/>
                </a:schemeClr>
              </a:solidFill>
              <a:latin typeface="Arial" pitchFamily="34" charset="0"/>
              <a:cs typeface="Arial" pitchFamily="34" charset="0"/>
            </a:endParaRPr>
          </a:p>
        </p:txBody>
      </p:sp>
      <p:sp>
        <p:nvSpPr>
          <p:cNvPr id="4" name="TextBox 3"/>
          <p:cNvSpPr txBox="1"/>
          <p:nvPr/>
        </p:nvSpPr>
        <p:spPr>
          <a:xfrm>
            <a:off x="381000" y="1701225"/>
            <a:ext cx="4246484"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Righteous People</a:t>
            </a:r>
            <a:endParaRPr lang="en-US" sz="3200" dirty="0">
              <a:solidFill>
                <a:schemeClr val="tx1">
                  <a:lumMod val="75000"/>
                  <a:lumOff val="25000"/>
                </a:schemeClr>
              </a:solidFill>
              <a:latin typeface="Arial" pitchFamily="34" charset="0"/>
              <a:cs typeface="Arial" pitchFamily="34" charset="0"/>
            </a:endParaRPr>
          </a:p>
        </p:txBody>
      </p:sp>
      <p:sp>
        <p:nvSpPr>
          <p:cNvPr id="5" name="TextBox 4"/>
          <p:cNvSpPr txBox="1"/>
          <p:nvPr/>
        </p:nvSpPr>
        <p:spPr>
          <a:xfrm>
            <a:off x="381000" y="2234625"/>
            <a:ext cx="3677417"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381000" y="2768025"/>
            <a:ext cx="4314001"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An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416685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3539430"/>
          </a:xfrm>
          <a:prstGeom prst="rect">
            <a:avLst/>
          </a:prstGeom>
        </p:spPr>
        <p:txBody>
          <a:bodyPr wrap="square">
            <a:spAutoFit/>
          </a:bodyPr>
          <a:lstStyle/>
          <a:p>
            <a:r>
              <a:rPr lang="en-US" sz="3200" dirty="0"/>
              <a:t>Philippians 2:12-13</a:t>
            </a:r>
            <a:br>
              <a:rPr lang="en-US" sz="3200" dirty="0"/>
            </a:br>
            <a:r>
              <a:rPr lang="en-US" sz="3200" dirty="0"/>
              <a:t>So then, my beloved, just as you have always obeyed, not as in my presence only, but now much more in my absence, work out your salvation with fear and trembling; 13 for it is God who is at work in you, both to will and to work for His good pleasure.</a:t>
            </a:r>
            <a:endParaRPr lang="en-US" sz="3200" b="1" dirty="0">
              <a:latin typeface="Arial" pitchFamily="34" charset="0"/>
              <a:cs typeface="Arial" pitchFamily="34" charset="0"/>
            </a:endParaRPr>
          </a:p>
        </p:txBody>
      </p:sp>
      <p:sp>
        <p:nvSpPr>
          <p:cNvPr id="18" name="TextBox 1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07532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hawaiibusiness.com/images/2011/May2011/NOW_hypnotism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3" y="6096"/>
            <a:ext cx="9176653" cy="6851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51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2062103"/>
          </a:xfrm>
          <a:prstGeom prst="rect">
            <a:avLst/>
          </a:prstGeom>
        </p:spPr>
        <p:txBody>
          <a:bodyPr wrap="square">
            <a:spAutoFit/>
          </a:bodyPr>
          <a:lstStyle/>
          <a:p>
            <a:r>
              <a:rPr lang="en-US" sz="3200" dirty="0"/>
              <a:t>John 3:36</a:t>
            </a:r>
            <a:br>
              <a:rPr lang="en-US" sz="3200" dirty="0"/>
            </a:br>
            <a:r>
              <a:rPr lang="en-US" sz="3200" dirty="0"/>
              <a:t>He who believes in the Son has eternal life; but he who </a:t>
            </a:r>
            <a:r>
              <a:rPr lang="en-US" sz="3200" u="sng" dirty="0"/>
              <a:t>does not obey</a:t>
            </a:r>
            <a:r>
              <a:rPr lang="en-US" sz="3200" dirty="0"/>
              <a:t> the Son will not see life, but </a:t>
            </a:r>
            <a:r>
              <a:rPr lang="en-US" sz="3200" u="sng" dirty="0"/>
              <a:t>the wrath of God abides on him</a:t>
            </a:r>
            <a:r>
              <a:rPr lang="en-US" sz="3200" dirty="0" smtClean="0"/>
              <a:t>.</a:t>
            </a:r>
            <a:endParaRPr lang="en-US" sz="3200" b="1" dirty="0">
              <a:latin typeface="Arial" pitchFamily="34" charset="0"/>
              <a:cs typeface="Arial" pitchFamily="34" charset="0"/>
            </a:endParaRPr>
          </a:p>
        </p:txBody>
      </p:sp>
      <p:sp>
        <p:nvSpPr>
          <p:cNvPr id="18" name="TextBox 1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945834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3046988"/>
          </a:xfrm>
          <a:prstGeom prst="rect">
            <a:avLst/>
          </a:prstGeom>
        </p:spPr>
        <p:txBody>
          <a:bodyPr wrap="square">
            <a:spAutoFit/>
          </a:bodyPr>
          <a:lstStyle/>
          <a:p>
            <a:r>
              <a:rPr lang="en-US" sz="3200" dirty="0" smtClean="0"/>
              <a:t>Romans </a:t>
            </a:r>
            <a:r>
              <a:rPr lang="en-US" sz="3200" dirty="0"/>
              <a:t>6:16</a:t>
            </a:r>
            <a:br>
              <a:rPr lang="en-US" sz="3200" dirty="0"/>
            </a:br>
            <a:r>
              <a:rPr lang="en-US" sz="3200" dirty="0"/>
              <a:t>Do you not know that when you present yourselves to someone as slaves for obedience, </a:t>
            </a:r>
            <a:r>
              <a:rPr lang="en-US" sz="3200" u="sng" dirty="0"/>
              <a:t>you are slaves of the one whom you obey</a:t>
            </a:r>
            <a:r>
              <a:rPr lang="en-US" sz="3200" dirty="0"/>
              <a:t>, either of sin </a:t>
            </a:r>
            <a:r>
              <a:rPr lang="en-US" sz="3200" u="sng" dirty="0"/>
              <a:t>resulting in death</a:t>
            </a:r>
            <a:r>
              <a:rPr lang="en-US" sz="3200" dirty="0"/>
              <a:t>, or of obedience </a:t>
            </a:r>
            <a:r>
              <a:rPr lang="en-US" sz="3200" u="sng" dirty="0"/>
              <a:t>resulting in righteousness</a:t>
            </a:r>
            <a:r>
              <a:rPr lang="en-US" sz="3200" dirty="0" smtClean="0"/>
              <a:t>?</a:t>
            </a:r>
            <a:endParaRPr lang="en-US" sz="3200" b="1" dirty="0">
              <a:latin typeface="Arial" pitchFamily="34" charset="0"/>
              <a:cs typeface="Arial" pitchFamily="34" charset="0"/>
            </a:endParaRPr>
          </a:p>
        </p:txBody>
      </p:sp>
      <p:sp>
        <p:nvSpPr>
          <p:cNvPr id="18" name="TextBox 1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85295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2554545"/>
          </a:xfrm>
          <a:prstGeom prst="rect">
            <a:avLst/>
          </a:prstGeom>
        </p:spPr>
        <p:txBody>
          <a:bodyPr wrap="square">
            <a:spAutoFit/>
          </a:bodyPr>
          <a:lstStyle/>
          <a:p>
            <a:r>
              <a:rPr lang="en-US" sz="3200" dirty="0" smtClean="0"/>
              <a:t>2 </a:t>
            </a:r>
            <a:r>
              <a:rPr lang="en-US" sz="3200" dirty="0"/>
              <a:t>Thessalonians 1:8</a:t>
            </a:r>
            <a:br>
              <a:rPr lang="en-US" sz="3200" dirty="0"/>
            </a:br>
            <a:r>
              <a:rPr lang="en-US" sz="3200" u="sng" dirty="0"/>
              <a:t>dealing out retribution </a:t>
            </a:r>
            <a:r>
              <a:rPr lang="en-US" sz="3200" dirty="0"/>
              <a:t>to those who do not know God and </a:t>
            </a:r>
            <a:r>
              <a:rPr lang="en-US" sz="3200" u="sng" dirty="0"/>
              <a:t>to those who do not obey </a:t>
            </a:r>
            <a:r>
              <a:rPr lang="en-US" sz="3200" dirty="0"/>
              <a:t>the gospel of our Lord Jesus.</a:t>
            </a:r>
            <a:br>
              <a:rPr lang="en-US" sz="3200" dirty="0"/>
            </a:br>
            <a:endParaRPr lang="en-US" sz="3200" b="1" dirty="0">
              <a:latin typeface="Arial" pitchFamily="34" charset="0"/>
              <a:cs typeface="Arial" pitchFamily="34" charset="0"/>
            </a:endParaRPr>
          </a:p>
        </p:txBody>
      </p:sp>
      <p:sp>
        <p:nvSpPr>
          <p:cNvPr id="18" name="TextBox 1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85295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2554545"/>
          </a:xfrm>
          <a:prstGeom prst="rect">
            <a:avLst/>
          </a:prstGeom>
        </p:spPr>
        <p:txBody>
          <a:bodyPr wrap="square">
            <a:spAutoFit/>
          </a:bodyPr>
          <a:lstStyle/>
          <a:p>
            <a:r>
              <a:rPr lang="en-US" sz="3200" dirty="0" smtClean="0"/>
              <a:t>2 </a:t>
            </a:r>
            <a:r>
              <a:rPr lang="en-US" sz="3200" dirty="0"/>
              <a:t>Thessalonians 3:14</a:t>
            </a:r>
            <a:br>
              <a:rPr lang="en-US" sz="3200" dirty="0"/>
            </a:br>
            <a:r>
              <a:rPr lang="en-US" sz="3200" u="sng" dirty="0"/>
              <a:t>If anyone does not obey </a:t>
            </a:r>
            <a:r>
              <a:rPr lang="en-US" sz="3200" dirty="0"/>
              <a:t>our instruction in this letter, take special note of that person and </a:t>
            </a:r>
            <a:r>
              <a:rPr lang="en-US" sz="3200" u="sng" dirty="0"/>
              <a:t>do not associate with him</a:t>
            </a:r>
            <a:r>
              <a:rPr lang="en-US" sz="3200" dirty="0"/>
              <a:t>, so that he will be </a:t>
            </a:r>
            <a:r>
              <a:rPr lang="en-US" sz="3200" u="sng" dirty="0"/>
              <a:t>put to shame</a:t>
            </a:r>
            <a:r>
              <a:rPr lang="en-US" sz="3200" dirty="0"/>
              <a:t>.</a:t>
            </a:r>
            <a:endParaRPr lang="en-US" sz="3200" b="1" dirty="0">
              <a:latin typeface="Arial" pitchFamily="34" charset="0"/>
              <a:cs typeface="Arial" pitchFamily="34" charset="0"/>
            </a:endParaRPr>
          </a:p>
        </p:txBody>
      </p:sp>
      <p:sp>
        <p:nvSpPr>
          <p:cNvPr id="18" name="TextBox 17"/>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85295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257800" y="1127234"/>
            <a:ext cx="3602076"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Obedient People</a:t>
            </a:r>
            <a:endParaRPr lang="en-US" sz="3200" dirty="0">
              <a:solidFill>
                <a:schemeClr val="tx1">
                  <a:lumMod val="75000"/>
                  <a:lumOff val="25000"/>
                </a:schemeClr>
              </a:solidFill>
              <a:latin typeface="Arial" pitchFamily="34" charset="0"/>
              <a:cs typeface="Arial" pitchFamily="34" charset="0"/>
            </a:endParaRPr>
          </a:p>
        </p:txBody>
      </p:sp>
      <p:pic>
        <p:nvPicPr>
          <p:cNvPr id="1026" name="Picture 2" descr="http://my2ndheartbeat.files.wordpress.com/2013/02/2-path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03399"/>
            <a:ext cx="6705600" cy="4465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325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5252</TotalTime>
  <Words>100</Words>
  <Application>Microsoft Office PowerPoint</Application>
  <PresentationFormat>On-screen Show (4:3)</PresentationFormat>
  <Paragraphs>45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Clark</dc:creator>
  <cp:lastModifiedBy>Shawn Clark</cp:lastModifiedBy>
  <cp:revision>51</cp:revision>
  <dcterms:created xsi:type="dcterms:W3CDTF">2013-03-25T18:17:05Z</dcterms:created>
  <dcterms:modified xsi:type="dcterms:W3CDTF">2014-03-01T22:21:36Z</dcterms:modified>
</cp:coreProperties>
</file>